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300" r:id="rId43"/>
    <p:sldId id="277" r:id="rId44"/>
    <p:sldId id="288" r:id="rId45"/>
    <p:sldId id="272" r:id="rId46"/>
    <p:sldId id="276" r:id="rId47"/>
    <p:sldId id="311" r:id="rId48"/>
    <p:sldId id="312" r:id="rId49"/>
    <p:sldId id="310" r:id="rId50"/>
    <p:sldId id="301" r:id="rId51"/>
    <p:sldId id="296" r:id="rId52"/>
    <p:sldId id="297" r:id="rId53"/>
    <p:sldId id="298" r:id="rId54"/>
    <p:sldId id="29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0790DC"/>
    <a:srgbClr val="00B9E7"/>
    <a:srgbClr val="437399"/>
    <a:srgbClr val="FFC000"/>
    <a:srgbClr val="F55D40"/>
    <a:srgbClr val="4371C5"/>
    <a:srgbClr val="5C84CC"/>
    <a:srgbClr val="8FAADC"/>
    <a:srgbClr val="E7E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9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34.svg"/><Relationship Id="rId3" Type="http://schemas.openxmlformats.org/officeDocument/2006/relationships/image" Target="../media/image30.png"/><Relationship Id="rId7" Type="http://schemas.openxmlformats.org/officeDocument/2006/relationships/image" Target="../media/image130.sv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2.svg"/><Relationship Id="rId5" Type="http://schemas.openxmlformats.org/officeDocument/2006/relationships/image" Target="../media/image128.sv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7.png"/><Relationship Id="rId9" Type="http://schemas.openxmlformats.org/officeDocument/2006/relationships/image" Target="../media/image76.svg"/><Relationship Id="rId1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38.png"/><Relationship Id="rId5" Type="http://schemas.openxmlformats.org/officeDocument/2006/relationships/image" Target="../media/image75.png"/><Relationship Id="rId10" Type="http://schemas.openxmlformats.org/officeDocument/2006/relationships/image" Target="../media/image137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37.png"/><Relationship Id="rId5" Type="http://schemas.openxmlformats.org/officeDocument/2006/relationships/image" Target="../media/image75.png"/><Relationship Id="rId10" Type="http://schemas.openxmlformats.org/officeDocument/2006/relationships/image" Target="../media/image139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54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52.png"/><Relationship Id="rId5" Type="http://schemas.openxmlformats.org/officeDocument/2006/relationships/image" Target="../media/image75.png"/><Relationship Id="rId10" Type="http://schemas.openxmlformats.org/officeDocument/2006/relationships/image" Target="../media/image34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Relationship Id="rId14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8.png"/><Relationship Id="rId18" Type="http://schemas.openxmlformats.org/officeDocument/2006/relationships/image" Target="../media/image152.png"/><Relationship Id="rId3" Type="http://schemas.openxmlformats.org/officeDocument/2006/relationships/image" Target="../media/image127.png"/><Relationship Id="rId7" Type="http://schemas.openxmlformats.org/officeDocument/2006/relationships/image" Target="../media/image135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30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6.png"/><Relationship Id="rId5" Type="http://schemas.openxmlformats.org/officeDocument/2006/relationships/image" Target="../media/image131.png"/><Relationship Id="rId15" Type="http://schemas.openxmlformats.org/officeDocument/2006/relationships/image" Target="../media/image160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28.svg"/><Relationship Id="rId9" Type="http://schemas.openxmlformats.org/officeDocument/2006/relationships/image" Target="../media/image153.png"/><Relationship Id="rId1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54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53.png"/><Relationship Id="rId2" Type="http://schemas.openxmlformats.org/officeDocument/2006/relationships/image" Target="../media/image30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52.png"/><Relationship Id="rId5" Type="http://schemas.openxmlformats.org/officeDocument/2006/relationships/image" Target="../media/image75.png"/><Relationship Id="rId15" Type="http://schemas.openxmlformats.org/officeDocument/2006/relationships/image" Target="../media/image164.png"/><Relationship Id="rId10" Type="http://schemas.openxmlformats.org/officeDocument/2006/relationships/image" Target="../media/image34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Relationship Id="rId1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53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66.png"/><Relationship Id="rId5" Type="http://schemas.openxmlformats.org/officeDocument/2006/relationships/image" Target="../media/image75.png"/><Relationship Id="rId10" Type="http://schemas.openxmlformats.org/officeDocument/2006/relationships/image" Target="../media/image34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27.png"/><Relationship Id="rId7" Type="http://schemas.openxmlformats.org/officeDocument/2006/relationships/image" Target="../media/image157.png"/><Relationship Id="rId12" Type="http://schemas.openxmlformats.org/officeDocument/2006/relationships/image" Target="../media/image17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70.png"/><Relationship Id="rId5" Type="http://schemas.openxmlformats.org/officeDocument/2006/relationships/image" Target="../media/image131.png"/><Relationship Id="rId10" Type="http://schemas.openxmlformats.org/officeDocument/2006/relationships/image" Target="../media/image169.png"/><Relationship Id="rId4" Type="http://schemas.openxmlformats.org/officeDocument/2006/relationships/image" Target="../media/image128.svg"/><Relationship Id="rId9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13" Type="http://schemas.openxmlformats.org/officeDocument/2006/relationships/image" Target="../media/image172.png"/><Relationship Id="rId3" Type="http://schemas.openxmlformats.org/officeDocument/2006/relationships/image" Target="../media/image170.png"/><Relationship Id="rId7" Type="http://schemas.openxmlformats.org/officeDocument/2006/relationships/image" Target="../media/image127.png"/><Relationship Id="rId12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7.png"/><Relationship Id="rId5" Type="http://schemas.openxmlformats.org/officeDocument/2006/relationships/image" Target="../media/image163.png"/><Relationship Id="rId10" Type="http://schemas.openxmlformats.org/officeDocument/2006/relationships/image" Target="../media/image132.svg"/><Relationship Id="rId4" Type="http://schemas.openxmlformats.org/officeDocument/2006/relationships/image" Target="../media/image171.png"/><Relationship Id="rId9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7.png"/><Relationship Id="rId18" Type="http://schemas.openxmlformats.org/officeDocument/2006/relationships/image" Target="../media/image180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12" Type="http://schemas.microsoft.com/office/2007/relationships/hdphoto" Target="../media/hdphoto2.wdp"/><Relationship Id="rId17" Type="http://schemas.openxmlformats.org/officeDocument/2006/relationships/image" Target="../media/image179.png"/><Relationship Id="rId2" Type="http://schemas.openxmlformats.org/officeDocument/2006/relationships/image" Target="../media/image17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8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82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.svg"/><Relationship Id="rId10" Type="http://schemas.openxmlformats.org/officeDocument/2006/relationships/image" Target="../media/image185.png"/><Relationship Id="rId4" Type="http://schemas.openxmlformats.org/officeDocument/2006/relationships/image" Target="../media/image17.png"/><Relationship Id="rId9" Type="http://schemas.openxmlformats.org/officeDocument/2006/relationships/image" Target="../media/image18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56472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08874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6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2850" y="5636223"/>
            <a:ext cx="514207" cy="373413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89" y="5724252"/>
            <a:ext cx="610336" cy="2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63">
            <a:extLst>
              <a:ext uri="{FF2B5EF4-FFF2-40B4-BE49-F238E27FC236}">
                <a16:creationId xmlns:a16="http://schemas.microsoft.com/office/drawing/2014/main" id="{A9C6880D-5CE6-4061-AE16-88E6E08C0750}"/>
              </a:ext>
            </a:extLst>
          </p:cNvPr>
          <p:cNvSpPr txBox="1"/>
          <p:nvPr/>
        </p:nvSpPr>
        <p:spPr>
          <a:xfrm>
            <a:off x="3195263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Statsmodels</a:t>
            </a:r>
            <a:endParaRPr lang="en-US" sz="900" dirty="0"/>
          </a:p>
        </p:txBody>
      </p:sp>
      <p:sp>
        <p:nvSpPr>
          <p:cNvPr id="39" name="TextBox 63">
            <a:extLst>
              <a:ext uri="{FF2B5EF4-FFF2-40B4-BE49-F238E27FC236}">
                <a16:creationId xmlns:a16="http://schemas.microsoft.com/office/drawing/2014/main" id="{F9961D1C-9129-411E-88DD-6C9FD427E61E}"/>
              </a:ext>
            </a:extLst>
          </p:cNvPr>
          <p:cNvSpPr txBox="1"/>
          <p:nvPr/>
        </p:nvSpPr>
        <p:spPr>
          <a:xfrm>
            <a:off x="3956272" y="6088742"/>
            <a:ext cx="595366" cy="2824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Prophet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 ANALYSIS </a:t>
            </a:r>
            <a:r>
              <a:rPr lang="ja-JP" altLang="en-US" sz="1600" dirty="0">
                <a:solidFill>
                  <a:schemeClr val="bg1"/>
                </a:solidFill>
              </a:rPr>
              <a:t>感情分析・カスタマージャーニー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41235"/>
              </p:ext>
            </p:extLst>
          </p:nvPr>
        </p:nvGraphicFramePr>
        <p:xfrm>
          <a:off x="729210" y="1035078"/>
          <a:ext cx="939403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61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79244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62087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01930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924083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3993986" y="-1572386"/>
            <a:ext cx="715349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955951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391236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5826520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1126926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723512" y="1805982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868820"/>
            <a:ext cx="435240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6510</TotalTime>
  <Words>2989</Words>
  <Application>Microsoft Office PowerPoint</Application>
  <PresentationFormat>ワイド画面</PresentationFormat>
  <Paragraphs>1622</Paragraphs>
  <Slides>54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4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312</cp:revision>
  <dcterms:created xsi:type="dcterms:W3CDTF">2020-07-15T20:01:48Z</dcterms:created>
  <dcterms:modified xsi:type="dcterms:W3CDTF">2021-02-07T14:00:44Z</dcterms:modified>
</cp:coreProperties>
</file>